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7561263" cy="10621963"/>
  <p:notesSz cx="6858000" cy="9144000"/>
  <p:defaultTextStyle>
    <a:defPPr>
      <a:defRPr lang="it-IT"/>
    </a:defPPr>
    <a:lvl1pPr marL="0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9516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9033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58549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78065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97582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117098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36615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56131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938" y="-72"/>
      </p:cViewPr>
      <p:guideLst>
        <p:guide orient="horz" pos="3346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65A5A-24DD-460E-838C-658CB943A74C}" type="datetimeFigureOut">
              <a:rPr lang="it-IT" smtClean="0"/>
              <a:pPr/>
              <a:t>26/06/2013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08213" y="685800"/>
            <a:ext cx="24415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96978-FE20-4FE9-8B0B-D865E730E75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0390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9516" algn="l" defTabSz="10390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39033" algn="l" defTabSz="10390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58549" algn="l" defTabSz="10390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78065" algn="l" defTabSz="10390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597582" algn="l" defTabSz="10390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17098" algn="l" defTabSz="10390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36615" algn="l" defTabSz="10390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56131" algn="l" defTabSz="10390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67095" y="3299695"/>
            <a:ext cx="6427074" cy="227683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34190" y="6019113"/>
            <a:ext cx="5292884" cy="271450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9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9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8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8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7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17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36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56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EA89-B802-48C0-B51F-CF4F63DF862B}" type="datetimeFigureOut">
              <a:rPr lang="it-IT" smtClean="0"/>
              <a:pPr/>
              <a:t>26/06/2013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461AE-0E57-4218-BEB8-3F784165BBC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EA89-B802-48C0-B51F-CF4F63DF862B}" type="datetimeFigureOut">
              <a:rPr lang="it-IT" smtClean="0"/>
              <a:pPr/>
              <a:t>26/06/2013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461AE-0E57-4218-BEB8-3F784165BBC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5481916" y="425372"/>
            <a:ext cx="1701284" cy="906309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78063" y="425372"/>
            <a:ext cx="4977831" cy="906309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EA89-B802-48C0-B51F-CF4F63DF862B}" type="datetimeFigureOut">
              <a:rPr lang="it-IT" smtClean="0"/>
              <a:pPr/>
              <a:t>26/06/2013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461AE-0E57-4218-BEB8-3F784165BBC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EA89-B802-48C0-B51F-CF4F63DF862B}" type="datetimeFigureOut">
              <a:rPr lang="it-IT" smtClean="0"/>
              <a:pPr/>
              <a:t>26/06/2013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461AE-0E57-4218-BEB8-3F784165BBC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97288" y="6825596"/>
            <a:ext cx="6427074" cy="210964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97288" y="4502041"/>
            <a:ext cx="6427074" cy="2323554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951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3903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585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780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975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170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366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56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EA89-B802-48C0-B51F-CF4F63DF862B}" type="datetimeFigureOut">
              <a:rPr lang="it-IT" smtClean="0"/>
              <a:pPr/>
              <a:t>26/06/2013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461AE-0E57-4218-BEB8-3F784165BBC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78063" y="2478459"/>
            <a:ext cx="3339558" cy="701000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843642" y="2478459"/>
            <a:ext cx="3339558" cy="701000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EA89-B802-48C0-B51F-CF4F63DF862B}" type="datetimeFigureOut">
              <a:rPr lang="it-IT" smtClean="0"/>
              <a:pPr/>
              <a:t>26/06/2013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461AE-0E57-4218-BEB8-3F784165BBC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78063" y="2377649"/>
            <a:ext cx="3340871" cy="99089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9516" indent="0">
              <a:buNone/>
              <a:defRPr sz="2300" b="1"/>
            </a:lvl2pPr>
            <a:lvl3pPr marL="1039033" indent="0">
              <a:buNone/>
              <a:defRPr sz="2000" b="1"/>
            </a:lvl3pPr>
            <a:lvl4pPr marL="1558549" indent="0">
              <a:buNone/>
              <a:defRPr sz="1800" b="1"/>
            </a:lvl4pPr>
            <a:lvl5pPr marL="2078065" indent="0">
              <a:buNone/>
              <a:defRPr sz="1800" b="1"/>
            </a:lvl5pPr>
            <a:lvl6pPr marL="2597582" indent="0">
              <a:buNone/>
              <a:defRPr sz="1800" b="1"/>
            </a:lvl6pPr>
            <a:lvl7pPr marL="3117098" indent="0">
              <a:buNone/>
              <a:defRPr sz="1800" b="1"/>
            </a:lvl7pPr>
            <a:lvl8pPr marL="3636615" indent="0">
              <a:buNone/>
              <a:defRPr sz="1800" b="1"/>
            </a:lvl8pPr>
            <a:lvl9pPr marL="4156131" indent="0">
              <a:buNone/>
              <a:defRPr sz="18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78063" y="3368540"/>
            <a:ext cx="3340871" cy="611992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841017" y="2377649"/>
            <a:ext cx="3342183" cy="99089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9516" indent="0">
              <a:buNone/>
              <a:defRPr sz="2300" b="1"/>
            </a:lvl2pPr>
            <a:lvl3pPr marL="1039033" indent="0">
              <a:buNone/>
              <a:defRPr sz="2000" b="1"/>
            </a:lvl3pPr>
            <a:lvl4pPr marL="1558549" indent="0">
              <a:buNone/>
              <a:defRPr sz="1800" b="1"/>
            </a:lvl4pPr>
            <a:lvl5pPr marL="2078065" indent="0">
              <a:buNone/>
              <a:defRPr sz="1800" b="1"/>
            </a:lvl5pPr>
            <a:lvl6pPr marL="2597582" indent="0">
              <a:buNone/>
              <a:defRPr sz="1800" b="1"/>
            </a:lvl6pPr>
            <a:lvl7pPr marL="3117098" indent="0">
              <a:buNone/>
              <a:defRPr sz="1800" b="1"/>
            </a:lvl7pPr>
            <a:lvl8pPr marL="3636615" indent="0">
              <a:buNone/>
              <a:defRPr sz="1800" b="1"/>
            </a:lvl8pPr>
            <a:lvl9pPr marL="4156131" indent="0">
              <a:buNone/>
              <a:defRPr sz="18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841017" y="3368540"/>
            <a:ext cx="3342183" cy="611992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EA89-B802-48C0-B51F-CF4F63DF862B}" type="datetimeFigureOut">
              <a:rPr lang="it-IT" smtClean="0"/>
              <a:pPr/>
              <a:t>26/06/2013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461AE-0E57-4218-BEB8-3F784165BBC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EA89-B802-48C0-B51F-CF4F63DF862B}" type="datetimeFigureOut">
              <a:rPr lang="it-IT" smtClean="0"/>
              <a:pPr/>
              <a:t>26/06/2013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461AE-0E57-4218-BEB8-3F784165BBC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EA89-B802-48C0-B51F-CF4F63DF862B}" type="datetimeFigureOut">
              <a:rPr lang="it-IT" smtClean="0"/>
              <a:pPr/>
              <a:t>26/06/2013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461AE-0E57-4218-BEB8-3F784165BBC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8064" y="422911"/>
            <a:ext cx="2487604" cy="179983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56244" y="422913"/>
            <a:ext cx="4226956" cy="9065550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78064" y="2222745"/>
            <a:ext cx="2487604" cy="7265718"/>
          </a:xfrm>
        </p:spPr>
        <p:txBody>
          <a:bodyPr/>
          <a:lstStyle>
            <a:lvl1pPr marL="0" indent="0">
              <a:buNone/>
              <a:defRPr sz="1600"/>
            </a:lvl1pPr>
            <a:lvl2pPr marL="519516" indent="0">
              <a:buNone/>
              <a:defRPr sz="1400"/>
            </a:lvl2pPr>
            <a:lvl3pPr marL="1039033" indent="0">
              <a:buNone/>
              <a:defRPr sz="1100"/>
            </a:lvl3pPr>
            <a:lvl4pPr marL="1558549" indent="0">
              <a:buNone/>
              <a:defRPr sz="1000"/>
            </a:lvl4pPr>
            <a:lvl5pPr marL="2078065" indent="0">
              <a:buNone/>
              <a:defRPr sz="1000"/>
            </a:lvl5pPr>
            <a:lvl6pPr marL="2597582" indent="0">
              <a:buNone/>
              <a:defRPr sz="1000"/>
            </a:lvl6pPr>
            <a:lvl7pPr marL="3117098" indent="0">
              <a:buNone/>
              <a:defRPr sz="1000"/>
            </a:lvl7pPr>
            <a:lvl8pPr marL="3636615" indent="0">
              <a:buNone/>
              <a:defRPr sz="1000"/>
            </a:lvl8pPr>
            <a:lvl9pPr marL="4156131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EA89-B802-48C0-B51F-CF4F63DF862B}" type="datetimeFigureOut">
              <a:rPr lang="it-IT" smtClean="0"/>
              <a:pPr/>
              <a:t>26/06/2013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461AE-0E57-4218-BEB8-3F784165BBC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2060" y="7435375"/>
            <a:ext cx="4536758" cy="877788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482060" y="949092"/>
            <a:ext cx="4536758" cy="6373178"/>
          </a:xfrm>
        </p:spPr>
        <p:txBody>
          <a:bodyPr/>
          <a:lstStyle>
            <a:lvl1pPr marL="0" indent="0">
              <a:buNone/>
              <a:defRPr sz="3600"/>
            </a:lvl1pPr>
            <a:lvl2pPr marL="519516" indent="0">
              <a:buNone/>
              <a:defRPr sz="3200"/>
            </a:lvl2pPr>
            <a:lvl3pPr marL="1039033" indent="0">
              <a:buNone/>
              <a:defRPr sz="2700"/>
            </a:lvl3pPr>
            <a:lvl4pPr marL="1558549" indent="0">
              <a:buNone/>
              <a:defRPr sz="2300"/>
            </a:lvl4pPr>
            <a:lvl5pPr marL="2078065" indent="0">
              <a:buNone/>
              <a:defRPr sz="2300"/>
            </a:lvl5pPr>
            <a:lvl6pPr marL="2597582" indent="0">
              <a:buNone/>
              <a:defRPr sz="2300"/>
            </a:lvl6pPr>
            <a:lvl7pPr marL="3117098" indent="0">
              <a:buNone/>
              <a:defRPr sz="2300"/>
            </a:lvl7pPr>
            <a:lvl8pPr marL="3636615" indent="0">
              <a:buNone/>
              <a:defRPr sz="2300"/>
            </a:lvl8pPr>
            <a:lvl9pPr marL="4156131" indent="0">
              <a:buNone/>
              <a:defRPr sz="23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482060" y="8313162"/>
            <a:ext cx="4536758" cy="1246605"/>
          </a:xfrm>
        </p:spPr>
        <p:txBody>
          <a:bodyPr/>
          <a:lstStyle>
            <a:lvl1pPr marL="0" indent="0">
              <a:buNone/>
              <a:defRPr sz="1600"/>
            </a:lvl1pPr>
            <a:lvl2pPr marL="519516" indent="0">
              <a:buNone/>
              <a:defRPr sz="1400"/>
            </a:lvl2pPr>
            <a:lvl3pPr marL="1039033" indent="0">
              <a:buNone/>
              <a:defRPr sz="1100"/>
            </a:lvl3pPr>
            <a:lvl4pPr marL="1558549" indent="0">
              <a:buNone/>
              <a:defRPr sz="1000"/>
            </a:lvl4pPr>
            <a:lvl5pPr marL="2078065" indent="0">
              <a:buNone/>
              <a:defRPr sz="1000"/>
            </a:lvl5pPr>
            <a:lvl6pPr marL="2597582" indent="0">
              <a:buNone/>
              <a:defRPr sz="1000"/>
            </a:lvl6pPr>
            <a:lvl7pPr marL="3117098" indent="0">
              <a:buNone/>
              <a:defRPr sz="1000"/>
            </a:lvl7pPr>
            <a:lvl8pPr marL="3636615" indent="0">
              <a:buNone/>
              <a:defRPr sz="1000"/>
            </a:lvl8pPr>
            <a:lvl9pPr marL="4156131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EA89-B802-48C0-B51F-CF4F63DF862B}" type="datetimeFigureOut">
              <a:rPr lang="it-IT" smtClean="0"/>
              <a:pPr/>
              <a:t>26/06/2013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461AE-0E57-4218-BEB8-3F784165BBC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378063" y="425372"/>
            <a:ext cx="6805137" cy="1770328"/>
          </a:xfrm>
          <a:prstGeom prst="rect">
            <a:avLst/>
          </a:prstGeom>
        </p:spPr>
        <p:txBody>
          <a:bodyPr vert="horz" lIns="103903" tIns="51952" rIns="103903" bIns="51952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78063" y="2478459"/>
            <a:ext cx="6805137" cy="7010004"/>
          </a:xfrm>
          <a:prstGeom prst="rect">
            <a:avLst/>
          </a:prstGeom>
        </p:spPr>
        <p:txBody>
          <a:bodyPr vert="horz" lIns="103903" tIns="51952" rIns="103903" bIns="51952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378063" y="9844987"/>
            <a:ext cx="1764295" cy="565521"/>
          </a:xfrm>
          <a:prstGeom prst="rect">
            <a:avLst/>
          </a:prstGeom>
        </p:spPr>
        <p:txBody>
          <a:bodyPr vert="horz" lIns="103903" tIns="51952" rIns="103903" bIns="51952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EEA89-B802-48C0-B51F-CF4F63DF862B}" type="datetimeFigureOut">
              <a:rPr lang="it-IT" smtClean="0"/>
              <a:pPr/>
              <a:t>26/06/2013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583432" y="9844987"/>
            <a:ext cx="2394400" cy="565521"/>
          </a:xfrm>
          <a:prstGeom prst="rect">
            <a:avLst/>
          </a:prstGeom>
        </p:spPr>
        <p:txBody>
          <a:bodyPr vert="horz" lIns="103903" tIns="51952" rIns="103903" bIns="51952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5418905" y="9844987"/>
            <a:ext cx="1764295" cy="565521"/>
          </a:xfrm>
          <a:prstGeom prst="rect">
            <a:avLst/>
          </a:prstGeom>
        </p:spPr>
        <p:txBody>
          <a:bodyPr vert="horz" lIns="103903" tIns="51952" rIns="103903" bIns="51952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461AE-0E57-4218-BEB8-3F784165BBC4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39033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9637" indent="-389637" algn="l" defTabSz="1039033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4214" indent="-324698" algn="l" defTabSz="1039033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98791" indent="-259758" algn="l" defTabSz="103903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18307" indent="-259758" algn="l" defTabSz="1039033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7824" indent="-259758" algn="l" defTabSz="1039033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340" indent="-259758" algn="l" defTabSz="103903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6856" indent="-259758" algn="l" defTabSz="103903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6373" indent="-259758" algn="l" defTabSz="103903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5889" indent="-259758" algn="l" defTabSz="103903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039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516" algn="l" defTabSz="1039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033" algn="l" defTabSz="1039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8549" algn="l" defTabSz="1039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8065" algn="l" defTabSz="1039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7582" algn="l" defTabSz="1039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7098" algn="l" defTabSz="1039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6615" algn="l" defTabSz="1039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6131" algn="l" defTabSz="1039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828303" y="198413"/>
            <a:ext cx="7561263" cy="1028248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isometricOffAxis2Lef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lIns="103903" tIns="51952" rIns="103903" bIns="5195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3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OCCASIONE DA NON PERDERE</a:t>
            </a:r>
          </a:p>
          <a:p>
            <a:pPr algn="ctr"/>
            <a:r>
              <a:rPr lang="it-IT" sz="3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AL CAMPING GIRASOLE!!</a:t>
            </a:r>
          </a:p>
        </p:txBody>
      </p:sp>
      <p:pic>
        <p:nvPicPr>
          <p:cNvPr id="6" name="Immagine 5" descr="logo-foo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440" y="180645"/>
            <a:ext cx="1969079" cy="885163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0" y="1638573"/>
            <a:ext cx="7561263" cy="2228577"/>
          </a:xfrm>
          <a:prstGeom prst="rect">
            <a:avLst/>
          </a:prstGeom>
          <a:noFill/>
        </p:spPr>
        <p:txBody>
          <a:bodyPr wrap="square" lIns="103903" tIns="51952" rIns="103903" bIns="5195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3000" b="1" spc="57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DAL 30 GIUGNO AL 15 LUGLIO 2013</a:t>
            </a:r>
          </a:p>
          <a:p>
            <a:pPr algn="ctr"/>
            <a:r>
              <a:rPr lang="it-IT" sz="3000" b="1" spc="57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 TUA VACANZA IN </a:t>
            </a:r>
            <a:r>
              <a:rPr lang="it-IT" sz="3000" b="1" spc="57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BUNGALOW </a:t>
            </a:r>
            <a:r>
              <a:rPr lang="it-IT" b="1" spc="57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(6 PERSONE) </a:t>
            </a:r>
            <a:endParaRPr lang="it-IT" b="1" spc="57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it-IT" sz="4000" b="1" u="sng" spc="57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SOLI €544,00!!</a:t>
            </a:r>
          </a:p>
          <a:p>
            <a:pPr algn="ctr"/>
            <a:r>
              <a:rPr lang="it-IT" sz="3000" b="1" spc="57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</a:t>
            </a:r>
            <a:r>
              <a:rPr lang="it-IT" sz="3000" b="1" spc="57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ASPETTIAMO NUMEROSI</a:t>
            </a:r>
            <a:r>
              <a:rPr lang="it-IT" sz="3800" b="1" spc="57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!!</a:t>
            </a:r>
          </a:p>
        </p:txBody>
      </p:sp>
      <p:sp>
        <p:nvSpPr>
          <p:cNvPr id="5" name="Rettangolo 4"/>
          <p:cNvSpPr/>
          <p:nvPr/>
        </p:nvSpPr>
        <p:spPr>
          <a:xfrm>
            <a:off x="0" y="4086845"/>
            <a:ext cx="756126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3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SPEZIELL </a:t>
            </a:r>
            <a:r>
              <a:rPr lang="it-IT" sz="3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SKONTO</a:t>
            </a:r>
          </a:p>
          <a:p>
            <a:pPr algn="ctr"/>
            <a:r>
              <a:rPr lang="it-IT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 CAMPING GIRASOLE</a:t>
            </a:r>
            <a:endParaRPr lang="it-IT" sz="3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-91736" y="5166965"/>
            <a:ext cx="7636771" cy="20005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3000" b="1" cap="none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VON 30 JUNI BIS 15 JULY 2013</a:t>
            </a:r>
          </a:p>
          <a:p>
            <a:pPr algn="ctr"/>
            <a:r>
              <a:rPr lang="it-IT" sz="30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DEINEN FERIEN IN BUNGALOW</a:t>
            </a:r>
            <a:r>
              <a:rPr lang="it-IT" sz="54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it-IT" sz="25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(6 PERSONEN)</a:t>
            </a:r>
          </a:p>
          <a:p>
            <a:pPr algn="ctr"/>
            <a:r>
              <a:rPr lang="it-IT" sz="4000" b="1" u="sng" cap="none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NUR €544,00!!</a:t>
            </a:r>
            <a:endParaRPr lang="it-IT" sz="4000" b="1" u="sng" cap="none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" y="7399213"/>
            <a:ext cx="756126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urve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SPECIAL OFFER</a:t>
            </a:r>
          </a:p>
          <a:p>
            <a:pPr algn="ctr"/>
            <a:r>
              <a:rPr lang="it-IT" sz="3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AT CAMPING GIRASOLE</a:t>
            </a:r>
            <a:endParaRPr lang="it-IT" sz="3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8767365"/>
            <a:ext cx="7561263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30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FROM 30 JUNE TO 15 JULY 2013</a:t>
            </a:r>
          </a:p>
          <a:p>
            <a:pPr algn="ctr"/>
            <a:r>
              <a:rPr lang="it-IT" sz="3000" b="1" cap="none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YOUR HOLIDAYS IN BUNGALOW </a:t>
            </a:r>
            <a:r>
              <a:rPr lang="it-IT" sz="2500" b="1" cap="none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(6 PEOPLE)</a:t>
            </a:r>
          </a:p>
          <a:p>
            <a:pPr algn="ctr"/>
            <a:r>
              <a:rPr lang="it-IT" sz="4000" b="1" u="sng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€544,00 ONLY!!</a:t>
            </a:r>
            <a:endParaRPr lang="it-IT" sz="4000" b="1" u="sng" cap="none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81</Words>
  <Application>Microsoft Office PowerPoint</Application>
  <PresentationFormat>Personalizzato</PresentationFormat>
  <Paragraphs>16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girasole</dc:creator>
  <cp:lastModifiedBy>girasole</cp:lastModifiedBy>
  <cp:revision>15</cp:revision>
  <dcterms:created xsi:type="dcterms:W3CDTF">2013-06-26T08:40:10Z</dcterms:created>
  <dcterms:modified xsi:type="dcterms:W3CDTF">2013-06-26T14:17:44Z</dcterms:modified>
</cp:coreProperties>
</file>